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56" r:id="rId3"/>
    <p:sldId id="276" r:id="rId4"/>
    <p:sldId id="271" r:id="rId5"/>
    <p:sldId id="277" r:id="rId6"/>
    <p:sldId id="274" r:id="rId7"/>
    <p:sldId id="273" r:id="rId8"/>
    <p:sldId id="278" r:id="rId9"/>
    <p:sldId id="279" r:id="rId10"/>
    <p:sldId id="280" r:id="rId11"/>
    <p:sldId id="281" r:id="rId12"/>
    <p:sldId id="282" r:id="rId13"/>
    <p:sldId id="269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2" d="100"/>
          <a:sy n="72" d="100"/>
        </p:scale>
        <p:origin x="72" y="79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3F4830-5CD4-4C71-985C-0708E9B0BE1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0B70-D18C-4E1D-97E9-FA8BA06091D9}">
      <dgm:prSet phldrT="[Text]" custT="1"/>
      <dgm:spPr/>
      <dgm:t>
        <a:bodyPr/>
        <a:lstStyle/>
        <a:p>
          <a:r>
            <a:rPr lang="nl-NL" sz="2200" noProof="0" dirty="0" smtClean="0"/>
            <a:t>Sprint 1 </a:t>
          </a:r>
          <a:r>
            <a:rPr lang="nl-NL" sz="1400" noProof="0" dirty="0" smtClean="0"/>
            <a:t>|Tom|</a:t>
          </a:r>
          <a:endParaRPr lang="nl-NL" sz="1400" noProof="0" dirty="0"/>
        </a:p>
      </dgm:t>
    </dgm:pt>
    <dgm:pt modelId="{D3A29EAE-789C-47E5-9852-BCEC72920C67}" type="parTrans" cxnId="{E5063A27-7015-42DC-B1DA-489D94936D4B}">
      <dgm:prSet/>
      <dgm:spPr/>
      <dgm:t>
        <a:bodyPr/>
        <a:lstStyle/>
        <a:p>
          <a:endParaRPr lang="en-US"/>
        </a:p>
      </dgm:t>
    </dgm:pt>
    <dgm:pt modelId="{5476BBDE-A636-40EE-8272-09D0B7700854}" type="sibTrans" cxnId="{E5063A27-7015-42DC-B1DA-489D94936D4B}">
      <dgm:prSet/>
      <dgm:spPr/>
      <dgm:t>
        <a:bodyPr/>
        <a:lstStyle/>
        <a:p>
          <a:endParaRPr lang="en-US"/>
        </a:p>
      </dgm:t>
    </dgm:pt>
    <dgm:pt modelId="{C1B61D4D-7B51-471F-A0A6-E55A5EC41A8E}">
      <dgm:prSet phldrT="[Text]" custT="1"/>
      <dgm:spPr/>
      <dgm:t>
        <a:bodyPr/>
        <a:lstStyle/>
        <a:p>
          <a:r>
            <a:rPr lang="nl-NL" sz="1000" noProof="0" dirty="0" err="1" smtClean="0"/>
            <a:t>Userstories</a:t>
          </a:r>
          <a:endParaRPr lang="nl-NL" sz="1000" noProof="0" dirty="0"/>
        </a:p>
      </dgm:t>
    </dgm:pt>
    <dgm:pt modelId="{5710F621-701D-41BB-85BB-C0B920115602}" type="parTrans" cxnId="{EE0A8727-A6A5-4A4A-8E84-2B46A6195433}">
      <dgm:prSet/>
      <dgm:spPr/>
      <dgm:t>
        <a:bodyPr/>
        <a:lstStyle/>
        <a:p>
          <a:endParaRPr lang="en-US"/>
        </a:p>
      </dgm:t>
    </dgm:pt>
    <dgm:pt modelId="{3F762C5C-6E64-4A25-ACCC-7257C2D7624F}" type="sibTrans" cxnId="{EE0A8727-A6A5-4A4A-8E84-2B46A6195433}">
      <dgm:prSet/>
      <dgm:spPr/>
      <dgm:t>
        <a:bodyPr/>
        <a:lstStyle/>
        <a:p>
          <a:endParaRPr lang="en-US"/>
        </a:p>
      </dgm:t>
    </dgm:pt>
    <dgm:pt modelId="{0D636056-30D8-4434-99F7-E38A6E2B8161}">
      <dgm:prSet phldrT="[Text]" custT="1"/>
      <dgm:spPr/>
      <dgm:t>
        <a:bodyPr/>
        <a:lstStyle/>
        <a:p>
          <a:r>
            <a:rPr lang="nl-NL" sz="2200" noProof="0" dirty="0" smtClean="0"/>
            <a:t>Sprint 3 </a:t>
          </a:r>
          <a:r>
            <a:rPr lang="nl-NL" sz="1400" noProof="0" dirty="0" smtClean="0"/>
            <a:t>|Bert|</a:t>
          </a:r>
          <a:endParaRPr lang="nl-NL" sz="1400" noProof="0" dirty="0"/>
        </a:p>
      </dgm:t>
    </dgm:pt>
    <dgm:pt modelId="{BB5BFE0E-B039-45BE-BD5F-A1F8AB17574F}" type="parTrans" cxnId="{509F2F7C-8BDB-46E3-A012-91E3DFD74DCA}">
      <dgm:prSet/>
      <dgm:spPr/>
      <dgm:t>
        <a:bodyPr/>
        <a:lstStyle/>
        <a:p>
          <a:endParaRPr lang="en-US"/>
        </a:p>
      </dgm:t>
    </dgm:pt>
    <dgm:pt modelId="{29834D85-C3E6-4A35-9EB5-194ABE6020BC}" type="sibTrans" cxnId="{509F2F7C-8BDB-46E3-A012-91E3DFD74DCA}">
      <dgm:prSet/>
      <dgm:spPr/>
      <dgm:t>
        <a:bodyPr/>
        <a:lstStyle/>
        <a:p>
          <a:endParaRPr lang="en-US"/>
        </a:p>
      </dgm:t>
    </dgm:pt>
    <dgm:pt modelId="{F20117B0-FCD8-4927-B2D0-4FE779DC2A9B}">
      <dgm:prSet phldrT="[Text]" custT="1"/>
      <dgm:spPr/>
      <dgm:t>
        <a:bodyPr/>
        <a:lstStyle/>
        <a:p>
          <a:r>
            <a:rPr lang="nl-NL" sz="2200" noProof="0" dirty="0" smtClean="0"/>
            <a:t>Sprint 2 </a:t>
          </a:r>
          <a:r>
            <a:rPr lang="nl-NL" sz="1400" noProof="0" dirty="0" smtClean="0"/>
            <a:t>|Eric|</a:t>
          </a:r>
          <a:endParaRPr lang="nl-NL" sz="1400" noProof="0" dirty="0"/>
        </a:p>
      </dgm:t>
    </dgm:pt>
    <dgm:pt modelId="{73C4C127-0365-4ABF-A0E4-A1536DE07080}" type="sibTrans" cxnId="{616F7DC2-8C47-419A-9301-3002DA2ECB22}">
      <dgm:prSet/>
      <dgm:spPr/>
      <dgm:t>
        <a:bodyPr/>
        <a:lstStyle/>
        <a:p>
          <a:endParaRPr lang="en-US"/>
        </a:p>
      </dgm:t>
    </dgm:pt>
    <dgm:pt modelId="{B7B5CF59-8994-46C1-B996-2D89DD31FA35}" type="parTrans" cxnId="{616F7DC2-8C47-419A-9301-3002DA2ECB22}">
      <dgm:prSet/>
      <dgm:spPr/>
      <dgm:t>
        <a:bodyPr/>
        <a:lstStyle/>
        <a:p>
          <a:endParaRPr lang="en-US"/>
        </a:p>
      </dgm:t>
    </dgm:pt>
    <dgm:pt modelId="{C32D395B-AF61-400E-AB3A-493E7548B3EF}">
      <dgm:prSet phldrT="[Text]" custT="1"/>
      <dgm:spPr/>
      <dgm:t>
        <a:bodyPr/>
        <a:lstStyle/>
        <a:p>
          <a:r>
            <a:rPr lang="nl-NL" sz="2200" noProof="0" dirty="0" smtClean="0"/>
            <a:t>Sprint 4</a:t>
          </a:r>
          <a:r>
            <a:rPr lang="nl-NL" sz="1400" noProof="0" dirty="0" smtClean="0"/>
            <a:t>|Lenny|</a:t>
          </a:r>
          <a:endParaRPr lang="nl-NL" sz="1400" noProof="0" dirty="0"/>
        </a:p>
      </dgm:t>
    </dgm:pt>
    <dgm:pt modelId="{9F99566D-7140-4FF7-B3B6-186B4D66C99E}" type="parTrans" cxnId="{7E2F209A-7BC5-4E21-836B-A6ACCD23822F}">
      <dgm:prSet/>
      <dgm:spPr/>
      <dgm:t>
        <a:bodyPr/>
        <a:lstStyle/>
        <a:p>
          <a:endParaRPr lang="nl-NL"/>
        </a:p>
      </dgm:t>
    </dgm:pt>
    <dgm:pt modelId="{18E8EEF1-2142-421D-BD0E-2F38B831C1E3}" type="sibTrans" cxnId="{7E2F209A-7BC5-4E21-836B-A6ACCD23822F}">
      <dgm:prSet/>
      <dgm:spPr/>
      <dgm:t>
        <a:bodyPr/>
        <a:lstStyle/>
        <a:p>
          <a:endParaRPr lang="nl-NL"/>
        </a:p>
      </dgm:t>
    </dgm:pt>
    <dgm:pt modelId="{870AC1E4-13E6-4FB1-A624-1F4B17A884B2}">
      <dgm:prSet phldrT="[Text]" custT="1"/>
      <dgm:spPr/>
      <dgm:t>
        <a:bodyPr/>
        <a:lstStyle/>
        <a:p>
          <a:r>
            <a:rPr lang="nl-NL" sz="2200" noProof="0" smtClean="0"/>
            <a:t>Sprint 5 </a:t>
          </a:r>
          <a:r>
            <a:rPr lang="nl-NL" sz="1400" noProof="0" smtClean="0"/>
            <a:t>|Oualid|</a:t>
          </a:r>
          <a:endParaRPr lang="nl-NL" sz="1400" noProof="0" dirty="0"/>
        </a:p>
      </dgm:t>
    </dgm:pt>
    <dgm:pt modelId="{F1C2C340-AFE7-4D26-992D-3E13BA50B3FE}" type="parTrans" cxnId="{280468B4-2FEB-4D75-9C78-3C642F9E6D8B}">
      <dgm:prSet/>
      <dgm:spPr/>
      <dgm:t>
        <a:bodyPr/>
        <a:lstStyle/>
        <a:p>
          <a:endParaRPr lang="nl-NL"/>
        </a:p>
      </dgm:t>
    </dgm:pt>
    <dgm:pt modelId="{3E985E20-7838-4BAD-B116-439821AD8620}" type="sibTrans" cxnId="{280468B4-2FEB-4D75-9C78-3C642F9E6D8B}">
      <dgm:prSet/>
      <dgm:spPr/>
      <dgm:t>
        <a:bodyPr/>
        <a:lstStyle/>
        <a:p>
          <a:endParaRPr lang="nl-NL"/>
        </a:p>
      </dgm:t>
    </dgm:pt>
    <dgm:pt modelId="{CFDB2070-468F-48B0-9E74-8B00379FAC17}">
      <dgm:prSet phldrT="[Text]" custT="1"/>
      <dgm:spPr/>
      <dgm:t>
        <a:bodyPr/>
        <a:lstStyle/>
        <a:p>
          <a:r>
            <a:rPr lang="nl-NL" sz="1000" noProof="0" dirty="0" err="1" smtClean="0"/>
            <a:t>Webapp</a:t>
          </a:r>
          <a:r>
            <a:rPr lang="nl-NL" sz="1000" noProof="0" dirty="0" smtClean="0"/>
            <a:t> users (start + </a:t>
          </a:r>
          <a:r>
            <a:rPr lang="nl-NL" sz="1000" noProof="0" dirty="0" err="1" smtClean="0"/>
            <a:t>launch</a:t>
          </a:r>
          <a:r>
            <a:rPr lang="nl-NL" sz="1000" noProof="0" dirty="0" smtClean="0"/>
            <a:t>)</a:t>
          </a:r>
          <a:endParaRPr lang="nl-NL" sz="1000" noProof="0" dirty="0"/>
        </a:p>
      </dgm:t>
    </dgm:pt>
    <dgm:pt modelId="{DE6595F1-1E48-4FF3-904B-EFA713AE52AB}" type="parTrans" cxnId="{D0D4480D-8C96-42DF-8361-4289273678BE}">
      <dgm:prSet/>
      <dgm:spPr/>
      <dgm:t>
        <a:bodyPr/>
        <a:lstStyle/>
        <a:p>
          <a:endParaRPr lang="nl-NL"/>
        </a:p>
      </dgm:t>
    </dgm:pt>
    <dgm:pt modelId="{FDCC3B7F-D2DC-4153-AC10-6E13DD12C8B1}" type="sibTrans" cxnId="{D0D4480D-8C96-42DF-8361-4289273678BE}">
      <dgm:prSet/>
      <dgm:spPr/>
      <dgm:t>
        <a:bodyPr/>
        <a:lstStyle/>
        <a:p>
          <a:endParaRPr lang="nl-NL"/>
        </a:p>
      </dgm:t>
    </dgm:pt>
    <dgm:pt modelId="{1A944CC2-70B3-44B0-9479-F239536EF583}">
      <dgm:prSet phldrT="[Text]" custT="1"/>
      <dgm:spPr/>
      <dgm:t>
        <a:bodyPr/>
        <a:lstStyle/>
        <a:p>
          <a:r>
            <a:rPr lang="nl-NL" sz="1000" noProof="0" dirty="0" smtClean="0"/>
            <a:t>API integratie</a:t>
          </a:r>
          <a:endParaRPr lang="nl-NL" sz="1000" noProof="0" dirty="0"/>
        </a:p>
      </dgm:t>
    </dgm:pt>
    <dgm:pt modelId="{F75551F9-C98B-423A-8297-4F22882FCEEE}" type="parTrans" cxnId="{27952C0C-BAF1-446F-BC7D-056D72B8C98D}">
      <dgm:prSet/>
      <dgm:spPr/>
      <dgm:t>
        <a:bodyPr/>
        <a:lstStyle/>
        <a:p>
          <a:endParaRPr lang="nl-NL"/>
        </a:p>
      </dgm:t>
    </dgm:pt>
    <dgm:pt modelId="{B4E0E932-0BD9-4B7F-B275-B9D047EA053A}" type="sibTrans" cxnId="{27952C0C-BAF1-446F-BC7D-056D72B8C98D}">
      <dgm:prSet/>
      <dgm:spPr/>
      <dgm:t>
        <a:bodyPr/>
        <a:lstStyle/>
        <a:p>
          <a:endParaRPr lang="nl-NL"/>
        </a:p>
      </dgm:t>
    </dgm:pt>
    <dgm:pt modelId="{BB5B2125-4C08-4B80-81CE-F836C318D27C}">
      <dgm:prSet phldrT="[Text]" custT="1"/>
      <dgm:spPr/>
      <dgm:t>
        <a:bodyPr/>
        <a:lstStyle/>
        <a:p>
          <a:r>
            <a:rPr lang="nl-NL" sz="1000" noProof="0" dirty="0" err="1" smtClean="0"/>
            <a:t>Documentie</a:t>
          </a:r>
          <a:r>
            <a:rPr lang="nl-NL" sz="1000" noProof="0" dirty="0" smtClean="0"/>
            <a:t> opstarten</a:t>
          </a:r>
          <a:endParaRPr lang="nl-NL" sz="1000" noProof="0" dirty="0"/>
        </a:p>
      </dgm:t>
    </dgm:pt>
    <dgm:pt modelId="{BB9E549D-1815-40FF-A8B3-482D077A7CAD}" type="parTrans" cxnId="{AE2C170A-2AC6-41BF-BFB2-AA6212FE20A7}">
      <dgm:prSet/>
      <dgm:spPr/>
      <dgm:t>
        <a:bodyPr/>
        <a:lstStyle/>
        <a:p>
          <a:endParaRPr lang="nl-NL"/>
        </a:p>
      </dgm:t>
    </dgm:pt>
    <dgm:pt modelId="{A790A1C2-E240-4323-8A79-E9CFC1614EF9}" type="sibTrans" cxnId="{AE2C170A-2AC6-41BF-BFB2-AA6212FE20A7}">
      <dgm:prSet/>
      <dgm:spPr/>
      <dgm:t>
        <a:bodyPr/>
        <a:lstStyle/>
        <a:p>
          <a:endParaRPr lang="nl-NL"/>
        </a:p>
      </dgm:t>
    </dgm:pt>
    <dgm:pt modelId="{29B5CA9F-00A7-441A-849E-0C86B5F9ED82}">
      <dgm:prSet phldrT="[Text]" custT="1"/>
      <dgm:spPr/>
      <dgm:t>
        <a:bodyPr/>
        <a:lstStyle/>
        <a:p>
          <a:r>
            <a:rPr lang="nl-NL" sz="1000" noProof="0" dirty="0" smtClean="0"/>
            <a:t>Databank</a:t>
          </a:r>
          <a:endParaRPr lang="nl-NL" sz="1000" noProof="0" dirty="0"/>
        </a:p>
      </dgm:t>
    </dgm:pt>
    <dgm:pt modelId="{FB1092F1-152E-46D4-8F20-DF6ACF31F26C}" type="parTrans" cxnId="{3ADAE229-6914-4794-97F3-B7F89E143300}">
      <dgm:prSet/>
      <dgm:spPr/>
      <dgm:t>
        <a:bodyPr/>
        <a:lstStyle/>
        <a:p>
          <a:endParaRPr lang="nl-NL"/>
        </a:p>
      </dgm:t>
    </dgm:pt>
    <dgm:pt modelId="{5112E6A5-820A-4CEE-A4E2-8796471EAD61}" type="sibTrans" cxnId="{3ADAE229-6914-4794-97F3-B7F89E143300}">
      <dgm:prSet/>
      <dgm:spPr/>
      <dgm:t>
        <a:bodyPr/>
        <a:lstStyle/>
        <a:p>
          <a:endParaRPr lang="nl-NL"/>
        </a:p>
      </dgm:t>
    </dgm:pt>
    <dgm:pt modelId="{3791C0EA-2A16-4B79-AE66-267F4C96876D}">
      <dgm:prSet phldrT="[Text]" custT="1"/>
      <dgm:spPr/>
      <dgm:t>
        <a:bodyPr/>
        <a:lstStyle/>
        <a:p>
          <a:r>
            <a:rPr lang="nl-NL" sz="1000" noProof="0" dirty="0" err="1" smtClean="0"/>
            <a:t>Launch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admin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!</a:t>
          </a:r>
          <a:endParaRPr lang="nl-NL" sz="1000" noProof="0" dirty="0"/>
        </a:p>
      </dgm:t>
    </dgm:pt>
    <dgm:pt modelId="{E6EC0DB1-165D-4E4E-A44A-0C2D946F2E51}" type="sibTrans" cxnId="{6CCAD765-FAAF-43CB-B066-63D48E3ACEB0}">
      <dgm:prSet/>
      <dgm:spPr/>
      <dgm:t>
        <a:bodyPr/>
        <a:lstStyle/>
        <a:p>
          <a:endParaRPr lang="en-US"/>
        </a:p>
      </dgm:t>
    </dgm:pt>
    <dgm:pt modelId="{51AE5850-1421-4D2B-9EDB-A11AC19873DC}" type="parTrans" cxnId="{6CCAD765-FAAF-43CB-B066-63D48E3ACEB0}">
      <dgm:prSet/>
      <dgm:spPr/>
      <dgm:t>
        <a:bodyPr/>
        <a:lstStyle/>
        <a:p>
          <a:endParaRPr lang="en-US"/>
        </a:p>
      </dgm:t>
    </dgm:pt>
    <dgm:pt modelId="{255827E2-CE07-427C-839C-BE2E51FCDBB8}">
      <dgm:prSet phldrT="[Text]" custT="1"/>
      <dgm:spPr/>
      <dgm:t>
        <a:bodyPr/>
        <a:lstStyle/>
        <a:p>
          <a:r>
            <a:rPr lang="nl-NL" sz="1000" noProof="0" dirty="0" err="1" smtClean="0"/>
            <a:t>Admin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 (opbouw)</a:t>
          </a:r>
          <a:endParaRPr lang="nl-NL" sz="1000" noProof="0" dirty="0"/>
        </a:p>
      </dgm:t>
    </dgm:pt>
    <dgm:pt modelId="{22B85B52-EEDB-48AC-9998-BE0D123F7FE8}" type="sibTrans" cxnId="{57307241-4596-4C81-AEDD-3103B1A40EE5}">
      <dgm:prSet/>
      <dgm:spPr/>
      <dgm:t>
        <a:bodyPr/>
        <a:lstStyle/>
        <a:p>
          <a:endParaRPr lang="en-US"/>
        </a:p>
      </dgm:t>
    </dgm:pt>
    <dgm:pt modelId="{CC67C3C2-15A4-4506-BA33-B1FE8A669FD6}" type="parTrans" cxnId="{57307241-4596-4C81-AEDD-3103B1A40EE5}">
      <dgm:prSet/>
      <dgm:spPr/>
      <dgm:t>
        <a:bodyPr/>
        <a:lstStyle/>
        <a:p>
          <a:endParaRPr lang="en-US"/>
        </a:p>
      </dgm:t>
    </dgm:pt>
    <dgm:pt modelId="{BDDF33CD-66DF-4D21-9A1D-88E78AA4F4B5}">
      <dgm:prSet phldrT="[Text]" custT="1"/>
      <dgm:spPr/>
      <dgm:t>
        <a:bodyPr/>
        <a:lstStyle/>
        <a:p>
          <a:r>
            <a:rPr lang="nl-NL" sz="1000" noProof="0" dirty="0" err="1" smtClean="0"/>
            <a:t>Admin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 (start)</a:t>
          </a:r>
          <a:endParaRPr lang="nl-NL" sz="1000" noProof="0" dirty="0"/>
        </a:p>
      </dgm:t>
    </dgm:pt>
    <dgm:pt modelId="{7D793ECF-E6EA-4BA4-8221-033FF8B405DF}" type="parTrans" cxnId="{C7DAD15D-462F-4F4B-B900-F5A89A286AC5}">
      <dgm:prSet/>
      <dgm:spPr/>
      <dgm:t>
        <a:bodyPr/>
        <a:lstStyle/>
        <a:p>
          <a:endParaRPr lang="nl-NL"/>
        </a:p>
      </dgm:t>
    </dgm:pt>
    <dgm:pt modelId="{95685958-3400-425D-8B39-B0AFCFF24A2F}" type="sibTrans" cxnId="{C7DAD15D-462F-4F4B-B900-F5A89A286AC5}">
      <dgm:prSet/>
      <dgm:spPr/>
      <dgm:t>
        <a:bodyPr/>
        <a:lstStyle/>
        <a:p>
          <a:endParaRPr lang="nl-NL"/>
        </a:p>
      </dgm:t>
    </dgm:pt>
    <dgm:pt modelId="{77D5128C-E20D-4194-A27B-9FF5D48FD7AC}">
      <dgm:prSet phldrT="[Text]" custT="1"/>
      <dgm:spPr/>
      <dgm:t>
        <a:bodyPr/>
        <a:lstStyle/>
        <a:p>
          <a:endParaRPr lang="nl-NL" sz="1000" noProof="0" dirty="0"/>
        </a:p>
      </dgm:t>
    </dgm:pt>
    <dgm:pt modelId="{96C2E714-766E-4A67-9A4C-2541477BA98E}" type="parTrans" cxnId="{D75106DC-710F-4FEF-A9DE-408D3C755CF1}">
      <dgm:prSet/>
      <dgm:spPr/>
      <dgm:t>
        <a:bodyPr/>
        <a:lstStyle/>
        <a:p>
          <a:endParaRPr lang="nl-NL"/>
        </a:p>
      </dgm:t>
    </dgm:pt>
    <dgm:pt modelId="{1E1CE2AD-EE5B-409E-82BE-614422B56962}" type="sibTrans" cxnId="{D75106DC-710F-4FEF-A9DE-408D3C755CF1}">
      <dgm:prSet/>
      <dgm:spPr/>
      <dgm:t>
        <a:bodyPr/>
        <a:lstStyle/>
        <a:p>
          <a:endParaRPr lang="nl-NL"/>
        </a:p>
      </dgm:t>
    </dgm:pt>
    <dgm:pt modelId="{EBD87782-8F36-4BFB-AA2A-1706FA15CB0E}">
      <dgm:prSet phldrT="[Text]" custT="1"/>
      <dgm:spPr/>
      <dgm:t>
        <a:bodyPr/>
        <a:lstStyle/>
        <a:p>
          <a:endParaRPr lang="nl-NL" sz="1000" noProof="0" dirty="0"/>
        </a:p>
      </dgm:t>
    </dgm:pt>
    <dgm:pt modelId="{ABC4314E-7AB7-4409-B555-196F49C50DAA}" type="parTrans" cxnId="{3525C66F-72EC-496F-A102-3DDB38E84DFD}">
      <dgm:prSet/>
      <dgm:spPr/>
      <dgm:t>
        <a:bodyPr/>
        <a:lstStyle/>
        <a:p>
          <a:endParaRPr lang="nl-NL"/>
        </a:p>
      </dgm:t>
    </dgm:pt>
    <dgm:pt modelId="{30C2380D-BB03-45B6-B03D-D2B032838AC1}" type="sibTrans" cxnId="{3525C66F-72EC-496F-A102-3DDB38E84DFD}">
      <dgm:prSet/>
      <dgm:spPr/>
      <dgm:t>
        <a:bodyPr/>
        <a:lstStyle/>
        <a:p>
          <a:endParaRPr lang="nl-NL"/>
        </a:p>
      </dgm:t>
    </dgm:pt>
    <dgm:pt modelId="{716876A3-ADD9-498E-B224-0F70D9A89D97}">
      <dgm:prSet phldrT="[Text]" custT="1"/>
      <dgm:spPr/>
      <dgm:t>
        <a:bodyPr/>
        <a:lstStyle/>
        <a:p>
          <a:r>
            <a:rPr lang="nl-NL" sz="1000" noProof="0" dirty="0" err="1" smtClean="0"/>
            <a:t>Bugfixes</a:t>
          </a:r>
          <a:endParaRPr lang="nl-NL" sz="1000" noProof="0" dirty="0"/>
        </a:p>
      </dgm:t>
    </dgm:pt>
    <dgm:pt modelId="{6AA35987-5909-4357-B4A9-B2D236B59CC1}" type="parTrans" cxnId="{169C95BE-4C02-423C-9505-6A2C41379A0D}">
      <dgm:prSet/>
      <dgm:spPr/>
      <dgm:t>
        <a:bodyPr/>
        <a:lstStyle/>
        <a:p>
          <a:endParaRPr lang="nl-NL"/>
        </a:p>
      </dgm:t>
    </dgm:pt>
    <dgm:pt modelId="{5C736FB3-2832-4FB4-BCF5-E907F254EC91}" type="sibTrans" cxnId="{169C95BE-4C02-423C-9505-6A2C41379A0D}">
      <dgm:prSet/>
      <dgm:spPr/>
      <dgm:t>
        <a:bodyPr/>
        <a:lstStyle/>
        <a:p>
          <a:endParaRPr lang="nl-NL"/>
        </a:p>
      </dgm:t>
    </dgm:pt>
    <dgm:pt modelId="{01908F4D-B372-4627-AFD6-12819A8CAA3D}">
      <dgm:prSet phldrT="[Text]" custT="1"/>
      <dgm:spPr/>
      <dgm:t>
        <a:bodyPr/>
        <a:lstStyle/>
        <a:p>
          <a:r>
            <a:rPr lang="nl-NL" sz="1000" noProof="0" dirty="0" err="1" smtClean="0"/>
            <a:t>Bugfixes</a:t>
          </a:r>
          <a:endParaRPr lang="nl-NL" sz="1000" noProof="0" dirty="0"/>
        </a:p>
      </dgm:t>
    </dgm:pt>
    <dgm:pt modelId="{2E1E786F-AA9C-4E83-ADDF-922CC7E6AEDE}" type="parTrans" cxnId="{B2E07EFE-3FA8-481E-977E-AAA2C05BAC22}">
      <dgm:prSet/>
      <dgm:spPr/>
      <dgm:t>
        <a:bodyPr/>
        <a:lstStyle/>
        <a:p>
          <a:endParaRPr lang="nl-NL"/>
        </a:p>
      </dgm:t>
    </dgm:pt>
    <dgm:pt modelId="{7DEE79B0-65DE-41EF-B0D4-86D6AAF81C22}" type="sibTrans" cxnId="{B2E07EFE-3FA8-481E-977E-AAA2C05BAC22}">
      <dgm:prSet/>
      <dgm:spPr/>
      <dgm:t>
        <a:bodyPr/>
        <a:lstStyle/>
        <a:p>
          <a:endParaRPr lang="nl-NL"/>
        </a:p>
      </dgm:t>
    </dgm:pt>
    <dgm:pt modelId="{521F3267-02F7-4D3F-A119-14C5D13B3EBE}">
      <dgm:prSet phldrT="[Text]" custT="1"/>
      <dgm:spPr/>
      <dgm:t>
        <a:bodyPr/>
        <a:lstStyle/>
        <a:p>
          <a:r>
            <a:rPr lang="nl-NL" sz="1000" noProof="0" dirty="0" err="1" smtClean="0"/>
            <a:t>Webapp</a:t>
          </a:r>
          <a:r>
            <a:rPr lang="nl-NL" sz="1000" noProof="0" dirty="0" smtClean="0"/>
            <a:t> voor users (start)</a:t>
          </a:r>
          <a:endParaRPr lang="nl-NL" sz="1000" noProof="0" dirty="0"/>
        </a:p>
      </dgm:t>
    </dgm:pt>
    <dgm:pt modelId="{2942220B-9871-4265-B918-7AC59C6021EA}" type="parTrans" cxnId="{5D8B65A1-8046-4823-8F01-C3762BA53C23}">
      <dgm:prSet/>
      <dgm:spPr/>
      <dgm:t>
        <a:bodyPr/>
        <a:lstStyle/>
        <a:p>
          <a:endParaRPr lang="nl-NL"/>
        </a:p>
      </dgm:t>
    </dgm:pt>
    <dgm:pt modelId="{0AB01FD3-AD18-40AD-B582-1F8B1183FD35}" type="sibTrans" cxnId="{5D8B65A1-8046-4823-8F01-C3762BA53C23}">
      <dgm:prSet/>
      <dgm:spPr/>
      <dgm:t>
        <a:bodyPr/>
        <a:lstStyle/>
        <a:p>
          <a:endParaRPr lang="nl-NL"/>
        </a:p>
      </dgm:t>
    </dgm:pt>
    <dgm:pt modelId="{6CD22BF2-D6E9-4316-A1A4-92F16ADD94D5}">
      <dgm:prSet phldrT="[Text]" custT="1"/>
      <dgm:spPr/>
      <dgm:t>
        <a:bodyPr/>
        <a:lstStyle/>
        <a:p>
          <a:r>
            <a:rPr lang="nl-NL" sz="1000" noProof="0" dirty="0" err="1" smtClean="0"/>
            <a:t>Requirements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 users </a:t>
          </a:r>
          <a:endParaRPr lang="nl-NL" sz="1000" noProof="0" dirty="0"/>
        </a:p>
      </dgm:t>
    </dgm:pt>
    <dgm:pt modelId="{D82CCFF6-673C-4FEC-8919-CECB914174F6}" type="sibTrans" cxnId="{1524244C-DF6F-4A01-9AC3-3B119DC4836E}">
      <dgm:prSet/>
      <dgm:spPr/>
      <dgm:t>
        <a:bodyPr/>
        <a:lstStyle/>
        <a:p>
          <a:endParaRPr lang="nl-NL"/>
        </a:p>
      </dgm:t>
    </dgm:pt>
    <dgm:pt modelId="{2F2D9377-8003-4502-9171-B6AE959877C8}" type="parTrans" cxnId="{1524244C-DF6F-4A01-9AC3-3B119DC4836E}">
      <dgm:prSet/>
      <dgm:spPr/>
      <dgm:t>
        <a:bodyPr/>
        <a:lstStyle/>
        <a:p>
          <a:endParaRPr lang="nl-NL"/>
        </a:p>
      </dgm:t>
    </dgm:pt>
    <dgm:pt modelId="{DD3A37AF-5C3D-4DA2-A216-E1C2E1238A33}">
      <dgm:prSet phldrT="[Text]" custT="1"/>
      <dgm:spPr/>
      <dgm:t>
        <a:bodyPr/>
        <a:lstStyle/>
        <a:p>
          <a:r>
            <a:rPr lang="nl-NL" sz="1000" noProof="0" dirty="0" err="1" smtClean="0"/>
            <a:t>Responsive</a:t>
          </a:r>
          <a:r>
            <a:rPr lang="nl-NL" sz="1000" noProof="0" dirty="0" smtClean="0"/>
            <a:t> design</a:t>
          </a:r>
          <a:endParaRPr lang="nl-NL" sz="1000" noProof="0" dirty="0"/>
        </a:p>
      </dgm:t>
    </dgm:pt>
    <dgm:pt modelId="{757B17B1-AB97-40D1-8E23-3AA6542F04A8}" type="parTrans" cxnId="{AA904FE2-65E8-408D-836A-56EF7F889662}">
      <dgm:prSet/>
      <dgm:spPr/>
      <dgm:t>
        <a:bodyPr/>
        <a:lstStyle/>
        <a:p>
          <a:endParaRPr lang="nl-NL"/>
        </a:p>
      </dgm:t>
    </dgm:pt>
    <dgm:pt modelId="{ABC4DB42-8311-488D-AB95-9B76C5410429}" type="sibTrans" cxnId="{AA904FE2-65E8-408D-836A-56EF7F889662}">
      <dgm:prSet/>
      <dgm:spPr/>
      <dgm:t>
        <a:bodyPr/>
        <a:lstStyle/>
        <a:p>
          <a:endParaRPr lang="nl-NL"/>
        </a:p>
      </dgm:t>
    </dgm:pt>
    <dgm:pt modelId="{1EC05846-199F-4523-8901-778AD48FAD57}">
      <dgm:prSet phldrT="[Text]" custT="1"/>
      <dgm:spPr/>
      <dgm:t>
        <a:bodyPr/>
        <a:lstStyle/>
        <a:p>
          <a:r>
            <a:rPr lang="nl-NL" sz="1000" noProof="0" dirty="0" smtClean="0"/>
            <a:t>Presentatie concretiseren</a:t>
          </a:r>
          <a:endParaRPr lang="nl-NL" sz="1000" noProof="0" dirty="0"/>
        </a:p>
      </dgm:t>
    </dgm:pt>
    <dgm:pt modelId="{FD8B9989-6E7D-4F4B-AE13-3BC64A82C9C0}" type="parTrans" cxnId="{298E1011-EA55-483D-A7AA-B0F0727A95F8}">
      <dgm:prSet/>
      <dgm:spPr/>
      <dgm:t>
        <a:bodyPr/>
        <a:lstStyle/>
        <a:p>
          <a:endParaRPr lang="nl-NL"/>
        </a:p>
      </dgm:t>
    </dgm:pt>
    <dgm:pt modelId="{F825A345-8155-4ED7-9146-181E1FEC458B}" type="sibTrans" cxnId="{298E1011-EA55-483D-A7AA-B0F0727A95F8}">
      <dgm:prSet/>
      <dgm:spPr/>
      <dgm:t>
        <a:bodyPr/>
        <a:lstStyle/>
        <a:p>
          <a:endParaRPr lang="nl-NL"/>
        </a:p>
      </dgm:t>
    </dgm:pt>
    <dgm:pt modelId="{DB739F28-9C76-4053-A697-F3ED1DB48A5C}">
      <dgm:prSet phldrT="[Text]" custT="1"/>
      <dgm:spPr/>
      <dgm:t>
        <a:bodyPr/>
        <a:lstStyle/>
        <a:p>
          <a:r>
            <a:rPr lang="nl-NL" sz="1000" noProof="0" dirty="0" smtClean="0"/>
            <a:t>Rollen vastleggen</a:t>
          </a:r>
          <a:endParaRPr lang="nl-NL" sz="1000" noProof="0" dirty="0"/>
        </a:p>
      </dgm:t>
    </dgm:pt>
    <dgm:pt modelId="{E4A54B89-91E0-49EA-828C-FBD1AE2B1486}" type="parTrans" cxnId="{236166A6-7EFA-4817-ADE1-94C7E58509A2}">
      <dgm:prSet/>
      <dgm:spPr/>
      <dgm:t>
        <a:bodyPr/>
        <a:lstStyle/>
        <a:p>
          <a:endParaRPr lang="nl-NL"/>
        </a:p>
      </dgm:t>
    </dgm:pt>
    <dgm:pt modelId="{933C2653-C2B9-4DC3-A51D-BAB3C7FB5E9A}" type="sibTrans" cxnId="{236166A6-7EFA-4817-ADE1-94C7E58509A2}">
      <dgm:prSet/>
      <dgm:spPr/>
      <dgm:t>
        <a:bodyPr/>
        <a:lstStyle/>
        <a:p>
          <a:endParaRPr lang="nl-NL"/>
        </a:p>
      </dgm:t>
    </dgm:pt>
    <dgm:pt modelId="{3550D4C0-5C93-4594-8692-FC70AD897501}" type="pres">
      <dgm:prSet presAssocID="{A33F4830-5CD4-4C71-985C-0708E9B0BE1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nl-NL"/>
        </a:p>
      </dgm:t>
    </dgm:pt>
    <dgm:pt modelId="{DFA55490-AD46-4876-8A5D-64DDC1D53E42}" type="pres">
      <dgm:prSet presAssocID="{98450B70-D18C-4E1D-97E9-FA8BA06091D9}" presName="compNode" presStyleCnt="0"/>
      <dgm:spPr/>
    </dgm:pt>
    <dgm:pt modelId="{2ECAE59A-34BE-4918-83F4-E10D1DB3F656}" type="pres">
      <dgm:prSet presAssocID="{98450B70-D18C-4E1D-97E9-FA8BA06091D9}" presName="dummyConnPt" presStyleCnt="0"/>
      <dgm:spPr/>
    </dgm:pt>
    <dgm:pt modelId="{52E55555-5CA4-4619-8948-6A8E5C3FBB81}" type="pres">
      <dgm:prSet presAssocID="{98450B70-D18C-4E1D-97E9-FA8BA06091D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3A7AE30-BB2A-4373-9B56-465A7DC38203}" type="pres">
      <dgm:prSet presAssocID="{5476BBDE-A636-40EE-8272-09D0B7700854}" presName="sibTrans" presStyleLbl="bgSibTrans2D1" presStyleIdx="0" presStyleCnt="4"/>
      <dgm:spPr/>
      <dgm:t>
        <a:bodyPr/>
        <a:lstStyle/>
        <a:p>
          <a:endParaRPr lang="nl-NL"/>
        </a:p>
      </dgm:t>
    </dgm:pt>
    <dgm:pt modelId="{62ADB3C0-3F98-4121-926F-F11BE1BC0B1B}" type="pres">
      <dgm:prSet presAssocID="{F20117B0-FCD8-4927-B2D0-4FE779DC2A9B}" presName="compNode" presStyleCnt="0"/>
      <dgm:spPr/>
    </dgm:pt>
    <dgm:pt modelId="{4185369A-6A41-4959-9511-747F1C7D787B}" type="pres">
      <dgm:prSet presAssocID="{F20117B0-FCD8-4927-B2D0-4FE779DC2A9B}" presName="dummyConnPt" presStyleCnt="0"/>
      <dgm:spPr/>
    </dgm:pt>
    <dgm:pt modelId="{1B4EF824-9CBC-4160-A795-810C5CB8E304}" type="pres">
      <dgm:prSet presAssocID="{F20117B0-FCD8-4927-B2D0-4FE779DC2A9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2A2F022-2148-4DFE-B9D7-EB4BE0715D92}" type="pres">
      <dgm:prSet presAssocID="{73C4C127-0365-4ABF-A0E4-A1536DE07080}" presName="sibTrans" presStyleLbl="bgSibTrans2D1" presStyleIdx="1" presStyleCnt="4"/>
      <dgm:spPr/>
      <dgm:t>
        <a:bodyPr/>
        <a:lstStyle/>
        <a:p>
          <a:endParaRPr lang="nl-NL"/>
        </a:p>
      </dgm:t>
    </dgm:pt>
    <dgm:pt modelId="{DCD1B62C-00AA-4636-88F2-2A5EB92FDFC9}" type="pres">
      <dgm:prSet presAssocID="{0D636056-30D8-4434-99F7-E38A6E2B8161}" presName="compNode" presStyleCnt="0"/>
      <dgm:spPr/>
    </dgm:pt>
    <dgm:pt modelId="{00C79F1A-81F8-4139-8087-3C6DC6160ECB}" type="pres">
      <dgm:prSet presAssocID="{0D636056-30D8-4434-99F7-E38A6E2B8161}" presName="dummyConnPt" presStyleCnt="0"/>
      <dgm:spPr/>
    </dgm:pt>
    <dgm:pt modelId="{84EBCE57-66F7-47BE-AA29-08BC46447B6D}" type="pres">
      <dgm:prSet presAssocID="{0D636056-30D8-4434-99F7-E38A6E2B81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F106BBD-E5EA-4A0F-A686-8C0683DE86B3}" type="pres">
      <dgm:prSet presAssocID="{29834D85-C3E6-4A35-9EB5-194ABE6020BC}" presName="sibTrans" presStyleLbl="bgSibTrans2D1" presStyleIdx="2" presStyleCnt="4"/>
      <dgm:spPr/>
      <dgm:t>
        <a:bodyPr/>
        <a:lstStyle/>
        <a:p>
          <a:endParaRPr lang="nl-NL"/>
        </a:p>
      </dgm:t>
    </dgm:pt>
    <dgm:pt modelId="{C80FDF5A-0A22-46A7-88D9-7DFD920C64E2}" type="pres">
      <dgm:prSet presAssocID="{C32D395B-AF61-400E-AB3A-493E7548B3EF}" presName="compNode" presStyleCnt="0"/>
      <dgm:spPr/>
    </dgm:pt>
    <dgm:pt modelId="{63E53C33-9FBB-43D3-B281-9980AC9C7A57}" type="pres">
      <dgm:prSet presAssocID="{C32D395B-AF61-400E-AB3A-493E7548B3EF}" presName="dummyConnPt" presStyleCnt="0"/>
      <dgm:spPr/>
    </dgm:pt>
    <dgm:pt modelId="{FF7D4274-68D6-4554-A4F5-1D09874C7F3F}" type="pres">
      <dgm:prSet presAssocID="{C32D395B-AF61-400E-AB3A-493E7548B3E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A961AE4-AE57-4FA8-A864-999F480C9ABE}" type="pres">
      <dgm:prSet presAssocID="{18E8EEF1-2142-421D-BD0E-2F38B831C1E3}" presName="sibTrans" presStyleLbl="bgSibTrans2D1" presStyleIdx="3" presStyleCnt="4" custScaleX="98134" custScaleY="129170"/>
      <dgm:spPr/>
      <dgm:t>
        <a:bodyPr/>
        <a:lstStyle/>
        <a:p>
          <a:endParaRPr lang="nl-NL"/>
        </a:p>
      </dgm:t>
    </dgm:pt>
    <dgm:pt modelId="{6BED9481-A7B5-492C-8F90-EA6C1C78A063}" type="pres">
      <dgm:prSet presAssocID="{870AC1E4-13E6-4FB1-A624-1F4B17A884B2}" presName="compNode" presStyleCnt="0"/>
      <dgm:spPr/>
    </dgm:pt>
    <dgm:pt modelId="{65333B90-BC09-4F8A-BE42-713A360EF391}" type="pres">
      <dgm:prSet presAssocID="{870AC1E4-13E6-4FB1-A624-1F4B17A884B2}" presName="dummyConnPt" presStyleCnt="0"/>
      <dgm:spPr/>
    </dgm:pt>
    <dgm:pt modelId="{8D6D303B-A891-43B2-A86F-A566C6595390}" type="pres">
      <dgm:prSet presAssocID="{870AC1E4-13E6-4FB1-A624-1F4B17A884B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AA904FE2-65E8-408D-836A-56EF7F889662}" srcId="{C32D395B-AF61-400E-AB3A-493E7548B3EF}" destId="{DD3A37AF-5C3D-4DA2-A216-E1C2E1238A33}" srcOrd="2" destOrd="0" parTransId="{757B17B1-AB97-40D1-8E23-3AA6542F04A8}" sibTransId="{ABC4DB42-8311-488D-AB95-9B76C5410429}"/>
    <dgm:cxn modelId="{736203D1-188A-4940-9FFF-D2F54E49697F}" type="presOf" srcId="{0D636056-30D8-4434-99F7-E38A6E2B8161}" destId="{84EBCE57-66F7-47BE-AA29-08BC46447B6D}" srcOrd="0" destOrd="0" presId="urn:microsoft.com/office/officeart/2005/8/layout/bProcess4"/>
    <dgm:cxn modelId="{AE2C170A-2AC6-41BF-BFB2-AA6212FE20A7}" srcId="{870AC1E4-13E6-4FB1-A624-1F4B17A884B2}" destId="{BB5B2125-4C08-4B80-81CE-F836C318D27C}" srcOrd="0" destOrd="0" parTransId="{BB9E549D-1815-40FF-A8B3-482D077A7CAD}" sibTransId="{A790A1C2-E240-4323-8A79-E9CFC1614EF9}"/>
    <dgm:cxn modelId="{21368BB4-1DB0-4A5D-9970-7CF1DFB36675}" type="presOf" srcId="{18E8EEF1-2142-421D-BD0E-2F38B831C1E3}" destId="{0A961AE4-AE57-4FA8-A864-999F480C9ABE}" srcOrd="0" destOrd="0" presId="urn:microsoft.com/office/officeart/2005/8/layout/bProcess4"/>
    <dgm:cxn modelId="{EE0A8727-A6A5-4A4A-8E84-2B46A6195433}" srcId="{98450B70-D18C-4E1D-97E9-FA8BA06091D9}" destId="{C1B61D4D-7B51-471F-A0A6-E55A5EC41A8E}" srcOrd="0" destOrd="0" parTransId="{5710F621-701D-41BB-85BB-C0B920115602}" sibTransId="{3F762C5C-6E64-4A25-ACCC-7257C2D7624F}"/>
    <dgm:cxn modelId="{8BF54052-DD10-4898-8C6D-F27F140BE750}" type="presOf" srcId="{F20117B0-FCD8-4927-B2D0-4FE779DC2A9B}" destId="{1B4EF824-9CBC-4160-A795-810C5CB8E304}" srcOrd="0" destOrd="0" presId="urn:microsoft.com/office/officeart/2005/8/layout/bProcess4"/>
    <dgm:cxn modelId="{169C95BE-4C02-423C-9505-6A2C41379A0D}" srcId="{F20117B0-FCD8-4927-B2D0-4FE779DC2A9B}" destId="{716876A3-ADD9-498E-B224-0F70D9A89D97}" srcOrd="1" destOrd="0" parTransId="{6AA35987-5909-4357-B4A9-B2D236B59CC1}" sibTransId="{5C736FB3-2832-4FB4-BCF5-E907F254EC91}"/>
    <dgm:cxn modelId="{236166A6-7EFA-4817-ADE1-94C7E58509A2}" srcId="{870AC1E4-13E6-4FB1-A624-1F4B17A884B2}" destId="{DB739F28-9C76-4053-A697-F3ED1DB48A5C}" srcOrd="2" destOrd="0" parTransId="{E4A54B89-91E0-49EA-828C-FBD1AE2B1486}" sibTransId="{933C2653-C2B9-4DC3-A51D-BAB3C7FB5E9A}"/>
    <dgm:cxn modelId="{D75106DC-710F-4FEF-A9DE-408D3C755CF1}" srcId="{0D636056-30D8-4434-99F7-E38A6E2B8161}" destId="{77D5128C-E20D-4194-A27B-9FF5D48FD7AC}" srcOrd="4" destOrd="0" parTransId="{96C2E714-766E-4A67-9A4C-2541477BA98E}" sibTransId="{1E1CE2AD-EE5B-409E-82BE-614422B56962}"/>
    <dgm:cxn modelId="{8074163C-5493-46AB-8394-4D886E4BA0A9}" type="presOf" srcId="{29834D85-C3E6-4A35-9EB5-194ABE6020BC}" destId="{7F106BBD-E5EA-4A0F-A686-8C0683DE86B3}" srcOrd="0" destOrd="0" presId="urn:microsoft.com/office/officeart/2005/8/layout/bProcess4"/>
    <dgm:cxn modelId="{BD248F5C-4567-4F57-8690-F14A418BC4B7}" type="presOf" srcId="{255827E2-CE07-427C-839C-BE2E51FCDBB8}" destId="{1B4EF824-9CBC-4160-A795-810C5CB8E304}" srcOrd="0" destOrd="1" presId="urn:microsoft.com/office/officeart/2005/8/layout/bProcess4"/>
    <dgm:cxn modelId="{E5063A27-7015-42DC-B1DA-489D94936D4B}" srcId="{A33F4830-5CD4-4C71-985C-0708E9B0BE14}" destId="{98450B70-D18C-4E1D-97E9-FA8BA06091D9}" srcOrd="0" destOrd="0" parTransId="{D3A29EAE-789C-47E5-9852-BCEC72920C67}" sibTransId="{5476BBDE-A636-40EE-8272-09D0B7700854}"/>
    <dgm:cxn modelId="{09266E5F-C3C3-467B-892C-26D0A50A5B06}" type="presOf" srcId="{EBD87782-8F36-4BFB-AA2A-1706FA15CB0E}" destId="{84EBCE57-66F7-47BE-AA29-08BC46447B6D}" srcOrd="0" destOrd="4" presId="urn:microsoft.com/office/officeart/2005/8/layout/bProcess4"/>
    <dgm:cxn modelId="{2B2406B7-9627-40E8-923B-00EE009088A5}" type="presOf" srcId="{1EC05846-199F-4523-8901-778AD48FAD57}" destId="{8D6D303B-A891-43B2-A86F-A566C6595390}" srcOrd="0" destOrd="2" presId="urn:microsoft.com/office/officeart/2005/8/layout/bProcess4"/>
    <dgm:cxn modelId="{481E2D99-5D69-4354-A50A-34001A28C0FB}" type="presOf" srcId="{29B5CA9F-00A7-441A-849E-0C86B5F9ED82}" destId="{52E55555-5CA4-4619-8948-6A8E5C3FBB81}" srcOrd="0" destOrd="2" presId="urn:microsoft.com/office/officeart/2005/8/layout/bProcess4"/>
    <dgm:cxn modelId="{F8218DCF-371C-421A-98A7-6F5E727CE30A}" type="presOf" srcId="{CFDB2070-468F-48B0-9E74-8B00379FAC17}" destId="{FF7D4274-68D6-4554-A4F5-1D09874C7F3F}" srcOrd="0" destOrd="1" presId="urn:microsoft.com/office/officeart/2005/8/layout/bProcess4"/>
    <dgm:cxn modelId="{298E1011-EA55-483D-A7AA-B0F0727A95F8}" srcId="{870AC1E4-13E6-4FB1-A624-1F4B17A884B2}" destId="{1EC05846-199F-4523-8901-778AD48FAD57}" srcOrd="1" destOrd="0" parTransId="{FD8B9989-6E7D-4F4B-AE13-3BC64A82C9C0}" sibTransId="{F825A345-8155-4ED7-9146-181E1FEC458B}"/>
    <dgm:cxn modelId="{9EBC70DA-FC39-4250-A5E6-6A4DA658082C}" type="presOf" srcId="{870AC1E4-13E6-4FB1-A624-1F4B17A884B2}" destId="{8D6D303B-A891-43B2-A86F-A566C6595390}" srcOrd="0" destOrd="0" presId="urn:microsoft.com/office/officeart/2005/8/layout/bProcess4"/>
    <dgm:cxn modelId="{8948AF23-ED77-4F4B-8275-4BF0EF5D0728}" type="presOf" srcId="{BDDF33CD-66DF-4D21-9A1D-88E78AA4F4B5}" destId="{52E55555-5CA4-4619-8948-6A8E5C3FBB81}" srcOrd="0" destOrd="3" presId="urn:microsoft.com/office/officeart/2005/8/layout/bProcess4"/>
    <dgm:cxn modelId="{089FC820-4B8B-4194-98C3-E3CA0DDCA638}" type="presOf" srcId="{98450B70-D18C-4E1D-97E9-FA8BA06091D9}" destId="{52E55555-5CA4-4619-8948-6A8E5C3FBB81}" srcOrd="0" destOrd="0" presId="urn:microsoft.com/office/officeart/2005/8/layout/bProcess4"/>
    <dgm:cxn modelId="{D572B87D-D869-41E5-8227-7C630240EA45}" type="presOf" srcId="{C1B61D4D-7B51-471F-A0A6-E55A5EC41A8E}" destId="{52E55555-5CA4-4619-8948-6A8E5C3FBB81}" srcOrd="0" destOrd="1" presId="urn:microsoft.com/office/officeart/2005/8/layout/bProcess4"/>
    <dgm:cxn modelId="{790538F2-7E0B-496C-A92A-47B1C2097B06}" type="presOf" srcId="{6CD22BF2-D6E9-4316-A1A4-92F16ADD94D5}" destId="{84EBCE57-66F7-47BE-AA29-08BC46447B6D}" srcOrd="0" destOrd="1" presId="urn:microsoft.com/office/officeart/2005/8/layout/bProcess4"/>
    <dgm:cxn modelId="{57307241-4596-4C81-AEDD-3103B1A40EE5}" srcId="{F20117B0-FCD8-4927-B2D0-4FE779DC2A9B}" destId="{255827E2-CE07-427C-839C-BE2E51FCDBB8}" srcOrd="0" destOrd="0" parTransId="{CC67C3C2-15A4-4506-BA33-B1FE8A669FD6}" sibTransId="{22B85B52-EEDB-48AC-9998-BE0D123F7FE8}"/>
    <dgm:cxn modelId="{2476A611-B95C-4212-BFA5-D943D9547FC6}" type="presOf" srcId="{1A944CC2-70B3-44B0-9479-F239536EF583}" destId="{FF7D4274-68D6-4554-A4F5-1D09874C7F3F}" srcOrd="0" destOrd="2" presId="urn:microsoft.com/office/officeart/2005/8/layout/bProcess4"/>
    <dgm:cxn modelId="{00908F2A-D621-447E-A49E-DCB0727F56A1}" type="presOf" srcId="{5476BBDE-A636-40EE-8272-09D0B7700854}" destId="{93A7AE30-BB2A-4373-9B56-465A7DC38203}" srcOrd="0" destOrd="0" presId="urn:microsoft.com/office/officeart/2005/8/layout/bProcess4"/>
    <dgm:cxn modelId="{3525C66F-72EC-496F-A102-3DDB38E84DFD}" srcId="{0D636056-30D8-4434-99F7-E38A6E2B8161}" destId="{EBD87782-8F36-4BFB-AA2A-1706FA15CB0E}" srcOrd="3" destOrd="0" parTransId="{ABC4314E-7AB7-4409-B555-196F49C50DAA}" sibTransId="{30C2380D-BB03-45B6-B03D-D2B032838AC1}"/>
    <dgm:cxn modelId="{CB1D0C1B-582E-4BF3-867B-7B65FE5B93E2}" type="presOf" srcId="{77D5128C-E20D-4194-A27B-9FF5D48FD7AC}" destId="{84EBCE57-66F7-47BE-AA29-08BC46447B6D}" srcOrd="0" destOrd="5" presId="urn:microsoft.com/office/officeart/2005/8/layout/bProcess4"/>
    <dgm:cxn modelId="{C11B0440-9210-4599-8E04-DF248E809C88}" type="presOf" srcId="{716876A3-ADD9-498E-B224-0F70D9A89D97}" destId="{1B4EF824-9CBC-4160-A795-810C5CB8E304}" srcOrd="0" destOrd="2" presId="urn:microsoft.com/office/officeart/2005/8/layout/bProcess4"/>
    <dgm:cxn modelId="{7E2F209A-7BC5-4E21-836B-A6ACCD23822F}" srcId="{A33F4830-5CD4-4C71-985C-0708E9B0BE14}" destId="{C32D395B-AF61-400E-AB3A-493E7548B3EF}" srcOrd="3" destOrd="0" parTransId="{9F99566D-7140-4FF7-B3B6-186B4D66C99E}" sibTransId="{18E8EEF1-2142-421D-BD0E-2F38B831C1E3}"/>
    <dgm:cxn modelId="{F9AE16DE-A583-4E63-838E-53ECFE930C26}" type="presOf" srcId="{C32D395B-AF61-400E-AB3A-493E7548B3EF}" destId="{FF7D4274-68D6-4554-A4F5-1D09874C7F3F}" srcOrd="0" destOrd="0" presId="urn:microsoft.com/office/officeart/2005/8/layout/bProcess4"/>
    <dgm:cxn modelId="{C7DAD15D-462F-4F4B-B900-F5A89A286AC5}" srcId="{98450B70-D18C-4E1D-97E9-FA8BA06091D9}" destId="{BDDF33CD-66DF-4D21-9A1D-88E78AA4F4B5}" srcOrd="2" destOrd="0" parTransId="{7D793ECF-E6EA-4BA4-8221-033FF8B405DF}" sibTransId="{95685958-3400-425D-8B39-B0AFCFF24A2F}"/>
    <dgm:cxn modelId="{616F7DC2-8C47-419A-9301-3002DA2ECB22}" srcId="{A33F4830-5CD4-4C71-985C-0708E9B0BE14}" destId="{F20117B0-FCD8-4927-B2D0-4FE779DC2A9B}" srcOrd="1" destOrd="0" parTransId="{B7B5CF59-8994-46C1-B996-2D89DD31FA35}" sibTransId="{73C4C127-0365-4ABF-A0E4-A1536DE07080}"/>
    <dgm:cxn modelId="{B7E7450F-D900-4E83-835E-7AAC5E274EEB}" type="presOf" srcId="{BB5B2125-4C08-4B80-81CE-F836C318D27C}" destId="{8D6D303B-A891-43B2-A86F-A566C6595390}" srcOrd="0" destOrd="1" presId="urn:microsoft.com/office/officeart/2005/8/layout/bProcess4"/>
    <dgm:cxn modelId="{EF2C1BA2-B54B-4F1A-9130-C2C37A265D6B}" type="presOf" srcId="{01908F4D-B372-4627-AFD6-12819A8CAA3D}" destId="{84EBCE57-66F7-47BE-AA29-08BC46447B6D}" srcOrd="0" destOrd="3" presId="urn:microsoft.com/office/officeart/2005/8/layout/bProcess4"/>
    <dgm:cxn modelId="{509F2F7C-8BDB-46E3-A012-91E3DFD74DCA}" srcId="{A33F4830-5CD4-4C71-985C-0708E9B0BE14}" destId="{0D636056-30D8-4434-99F7-E38A6E2B8161}" srcOrd="2" destOrd="0" parTransId="{BB5BFE0E-B039-45BE-BD5F-A1F8AB17574F}" sibTransId="{29834D85-C3E6-4A35-9EB5-194ABE6020BC}"/>
    <dgm:cxn modelId="{AF6FE494-713E-4B00-850A-DCD4A4CD7512}" type="presOf" srcId="{73C4C127-0365-4ABF-A0E4-A1536DE07080}" destId="{E2A2F022-2148-4DFE-B9D7-EB4BE0715D92}" srcOrd="0" destOrd="0" presId="urn:microsoft.com/office/officeart/2005/8/layout/bProcess4"/>
    <dgm:cxn modelId="{F7532164-A467-4E94-A6FF-9EC296342673}" type="presOf" srcId="{3791C0EA-2A16-4B79-AE66-267F4C96876D}" destId="{1B4EF824-9CBC-4160-A795-810C5CB8E304}" srcOrd="0" destOrd="3" presId="urn:microsoft.com/office/officeart/2005/8/layout/bProcess4"/>
    <dgm:cxn modelId="{27952C0C-BAF1-446F-BC7D-056D72B8C98D}" srcId="{C32D395B-AF61-400E-AB3A-493E7548B3EF}" destId="{1A944CC2-70B3-44B0-9479-F239536EF583}" srcOrd="1" destOrd="0" parTransId="{F75551F9-C98B-423A-8297-4F22882FCEEE}" sibTransId="{B4E0E932-0BD9-4B7F-B275-B9D047EA053A}"/>
    <dgm:cxn modelId="{2B936145-38DD-4075-B8F1-9135CCA63203}" type="presOf" srcId="{A33F4830-5CD4-4C71-985C-0708E9B0BE14}" destId="{3550D4C0-5C93-4594-8692-FC70AD897501}" srcOrd="0" destOrd="0" presId="urn:microsoft.com/office/officeart/2005/8/layout/bProcess4"/>
    <dgm:cxn modelId="{3ADAE229-6914-4794-97F3-B7F89E143300}" srcId="{98450B70-D18C-4E1D-97E9-FA8BA06091D9}" destId="{29B5CA9F-00A7-441A-849E-0C86B5F9ED82}" srcOrd="1" destOrd="0" parTransId="{FB1092F1-152E-46D4-8F20-DF6ACF31F26C}" sibTransId="{5112E6A5-820A-4CEE-A4E2-8796471EAD61}"/>
    <dgm:cxn modelId="{B2E07EFE-3FA8-481E-977E-AAA2C05BAC22}" srcId="{0D636056-30D8-4434-99F7-E38A6E2B8161}" destId="{01908F4D-B372-4627-AFD6-12819A8CAA3D}" srcOrd="2" destOrd="0" parTransId="{2E1E786F-AA9C-4E83-ADDF-922CC7E6AEDE}" sibTransId="{7DEE79B0-65DE-41EF-B0D4-86D6AAF81C22}"/>
    <dgm:cxn modelId="{280468B4-2FEB-4D75-9C78-3C642F9E6D8B}" srcId="{A33F4830-5CD4-4C71-985C-0708E9B0BE14}" destId="{870AC1E4-13E6-4FB1-A624-1F4B17A884B2}" srcOrd="4" destOrd="0" parTransId="{F1C2C340-AFE7-4D26-992D-3E13BA50B3FE}" sibTransId="{3E985E20-7838-4BAD-B116-439821AD8620}"/>
    <dgm:cxn modelId="{6CCAD765-FAAF-43CB-B066-63D48E3ACEB0}" srcId="{F20117B0-FCD8-4927-B2D0-4FE779DC2A9B}" destId="{3791C0EA-2A16-4B79-AE66-267F4C96876D}" srcOrd="2" destOrd="0" parTransId="{51AE5850-1421-4D2B-9EDB-A11AC19873DC}" sibTransId="{E6EC0DB1-165D-4E4E-A44A-0C2D946F2E51}"/>
    <dgm:cxn modelId="{5D8B65A1-8046-4823-8F01-C3762BA53C23}" srcId="{0D636056-30D8-4434-99F7-E38A6E2B8161}" destId="{521F3267-02F7-4D3F-A119-14C5D13B3EBE}" srcOrd="1" destOrd="0" parTransId="{2942220B-9871-4265-B918-7AC59C6021EA}" sibTransId="{0AB01FD3-AD18-40AD-B582-1F8B1183FD35}"/>
    <dgm:cxn modelId="{D0D4480D-8C96-42DF-8361-4289273678BE}" srcId="{C32D395B-AF61-400E-AB3A-493E7548B3EF}" destId="{CFDB2070-468F-48B0-9E74-8B00379FAC17}" srcOrd="0" destOrd="0" parTransId="{DE6595F1-1E48-4FF3-904B-EFA713AE52AB}" sibTransId="{FDCC3B7F-D2DC-4153-AC10-6E13DD12C8B1}"/>
    <dgm:cxn modelId="{F40180CA-44DB-4805-8729-AAD766FB9D81}" type="presOf" srcId="{DD3A37AF-5C3D-4DA2-A216-E1C2E1238A33}" destId="{FF7D4274-68D6-4554-A4F5-1D09874C7F3F}" srcOrd="0" destOrd="3" presId="urn:microsoft.com/office/officeart/2005/8/layout/bProcess4"/>
    <dgm:cxn modelId="{AF38C81E-7EF1-49E7-BA50-53A9A573907C}" type="presOf" srcId="{DB739F28-9C76-4053-A697-F3ED1DB48A5C}" destId="{8D6D303B-A891-43B2-A86F-A566C6595390}" srcOrd="0" destOrd="3" presId="urn:microsoft.com/office/officeart/2005/8/layout/bProcess4"/>
    <dgm:cxn modelId="{1524244C-DF6F-4A01-9AC3-3B119DC4836E}" srcId="{0D636056-30D8-4434-99F7-E38A6E2B8161}" destId="{6CD22BF2-D6E9-4316-A1A4-92F16ADD94D5}" srcOrd="0" destOrd="0" parTransId="{2F2D9377-8003-4502-9171-B6AE959877C8}" sibTransId="{D82CCFF6-673C-4FEC-8919-CECB914174F6}"/>
    <dgm:cxn modelId="{04045000-4709-4B91-BAF3-211167DA5DAF}" type="presOf" srcId="{521F3267-02F7-4D3F-A119-14C5D13B3EBE}" destId="{84EBCE57-66F7-47BE-AA29-08BC46447B6D}" srcOrd="0" destOrd="2" presId="urn:microsoft.com/office/officeart/2005/8/layout/bProcess4"/>
    <dgm:cxn modelId="{20B7082E-9DC3-4B28-A0B3-80C95ADDB7E7}" type="presParOf" srcId="{3550D4C0-5C93-4594-8692-FC70AD897501}" destId="{DFA55490-AD46-4876-8A5D-64DDC1D53E42}" srcOrd="0" destOrd="0" presId="urn:microsoft.com/office/officeart/2005/8/layout/bProcess4"/>
    <dgm:cxn modelId="{E09FCBC3-377C-4B8E-8AEB-F03F4643F0E6}" type="presParOf" srcId="{DFA55490-AD46-4876-8A5D-64DDC1D53E42}" destId="{2ECAE59A-34BE-4918-83F4-E10D1DB3F656}" srcOrd="0" destOrd="0" presId="urn:microsoft.com/office/officeart/2005/8/layout/bProcess4"/>
    <dgm:cxn modelId="{D3295EB9-949C-4F7E-A197-8F6FC3165639}" type="presParOf" srcId="{DFA55490-AD46-4876-8A5D-64DDC1D53E42}" destId="{52E55555-5CA4-4619-8948-6A8E5C3FBB81}" srcOrd="1" destOrd="0" presId="urn:microsoft.com/office/officeart/2005/8/layout/bProcess4"/>
    <dgm:cxn modelId="{B5D92339-9698-4AFB-B57F-9AE449CBF21E}" type="presParOf" srcId="{3550D4C0-5C93-4594-8692-FC70AD897501}" destId="{93A7AE30-BB2A-4373-9B56-465A7DC38203}" srcOrd="1" destOrd="0" presId="urn:microsoft.com/office/officeart/2005/8/layout/bProcess4"/>
    <dgm:cxn modelId="{8A00A26C-7BB6-48BA-A60A-9B2D3E6844D9}" type="presParOf" srcId="{3550D4C0-5C93-4594-8692-FC70AD897501}" destId="{62ADB3C0-3F98-4121-926F-F11BE1BC0B1B}" srcOrd="2" destOrd="0" presId="urn:microsoft.com/office/officeart/2005/8/layout/bProcess4"/>
    <dgm:cxn modelId="{A7DED5D6-AAEE-427D-90DB-EA6FA8EB50B0}" type="presParOf" srcId="{62ADB3C0-3F98-4121-926F-F11BE1BC0B1B}" destId="{4185369A-6A41-4959-9511-747F1C7D787B}" srcOrd="0" destOrd="0" presId="urn:microsoft.com/office/officeart/2005/8/layout/bProcess4"/>
    <dgm:cxn modelId="{2E583ACF-D771-4DA3-B5A7-23FAED6C89A3}" type="presParOf" srcId="{62ADB3C0-3F98-4121-926F-F11BE1BC0B1B}" destId="{1B4EF824-9CBC-4160-A795-810C5CB8E304}" srcOrd="1" destOrd="0" presId="urn:microsoft.com/office/officeart/2005/8/layout/bProcess4"/>
    <dgm:cxn modelId="{45D9DBE2-E967-48A9-A268-BDDC81E607A7}" type="presParOf" srcId="{3550D4C0-5C93-4594-8692-FC70AD897501}" destId="{E2A2F022-2148-4DFE-B9D7-EB4BE0715D92}" srcOrd="3" destOrd="0" presId="urn:microsoft.com/office/officeart/2005/8/layout/bProcess4"/>
    <dgm:cxn modelId="{D25A7055-77F7-4AF1-946B-0FB2EA1C93D1}" type="presParOf" srcId="{3550D4C0-5C93-4594-8692-FC70AD897501}" destId="{DCD1B62C-00AA-4636-88F2-2A5EB92FDFC9}" srcOrd="4" destOrd="0" presId="urn:microsoft.com/office/officeart/2005/8/layout/bProcess4"/>
    <dgm:cxn modelId="{43C54DFD-4EE0-4737-BD4F-1FE772AE26A8}" type="presParOf" srcId="{DCD1B62C-00AA-4636-88F2-2A5EB92FDFC9}" destId="{00C79F1A-81F8-4139-8087-3C6DC6160ECB}" srcOrd="0" destOrd="0" presId="urn:microsoft.com/office/officeart/2005/8/layout/bProcess4"/>
    <dgm:cxn modelId="{CDE8A1A4-8D96-4C50-9B13-C5C0EE358E91}" type="presParOf" srcId="{DCD1B62C-00AA-4636-88F2-2A5EB92FDFC9}" destId="{84EBCE57-66F7-47BE-AA29-08BC46447B6D}" srcOrd="1" destOrd="0" presId="urn:microsoft.com/office/officeart/2005/8/layout/bProcess4"/>
    <dgm:cxn modelId="{244983C3-34C5-4715-A6F5-99F1CF119A86}" type="presParOf" srcId="{3550D4C0-5C93-4594-8692-FC70AD897501}" destId="{7F106BBD-E5EA-4A0F-A686-8C0683DE86B3}" srcOrd="5" destOrd="0" presId="urn:microsoft.com/office/officeart/2005/8/layout/bProcess4"/>
    <dgm:cxn modelId="{7ABBD09A-4EBE-4F6E-A113-4071F41C64A9}" type="presParOf" srcId="{3550D4C0-5C93-4594-8692-FC70AD897501}" destId="{C80FDF5A-0A22-46A7-88D9-7DFD920C64E2}" srcOrd="6" destOrd="0" presId="urn:microsoft.com/office/officeart/2005/8/layout/bProcess4"/>
    <dgm:cxn modelId="{D0AB3E48-0547-46F9-B8BE-1E68E4A1BEA5}" type="presParOf" srcId="{C80FDF5A-0A22-46A7-88D9-7DFD920C64E2}" destId="{63E53C33-9FBB-43D3-B281-9980AC9C7A57}" srcOrd="0" destOrd="0" presId="urn:microsoft.com/office/officeart/2005/8/layout/bProcess4"/>
    <dgm:cxn modelId="{D2152CA4-FE3E-4FD4-AF96-B0818056B360}" type="presParOf" srcId="{C80FDF5A-0A22-46A7-88D9-7DFD920C64E2}" destId="{FF7D4274-68D6-4554-A4F5-1D09874C7F3F}" srcOrd="1" destOrd="0" presId="urn:microsoft.com/office/officeart/2005/8/layout/bProcess4"/>
    <dgm:cxn modelId="{D2F50F82-E874-4C6B-8D66-FB7D55755097}" type="presParOf" srcId="{3550D4C0-5C93-4594-8692-FC70AD897501}" destId="{0A961AE4-AE57-4FA8-A864-999F480C9ABE}" srcOrd="7" destOrd="0" presId="urn:microsoft.com/office/officeart/2005/8/layout/bProcess4"/>
    <dgm:cxn modelId="{E2BE6DB0-1D80-4C2E-B505-F60A56E2423B}" type="presParOf" srcId="{3550D4C0-5C93-4594-8692-FC70AD897501}" destId="{6BED9481-A7B5-492C-8F90-EA6C1C78A063}" srcOrd="8" destOrd="0" presId="urn:microsoft.com/office/officeart/2005/8/layout/bProcess4"/>
    <dgm:cxn modelId="{DAEBD3D0-8F1B-4D28-9322-49D93D3FDFE8}" type="presParOf" srcId="{6BED9481-A7B5-492C-8F90-EA6C1C78A063}" destId="{65333B90-BC09-4F8A-BE42-713A360EF391}" srcOrd="0" destOrd="0" presId="urn:microsoft.com/office/officeart/2005/8/layout/bProcess4"/>
    <dgm:cxn modelId="{E846A404-0647-42C8-BBA2-68593651F39F}" type="presParOf" srcId="{6BED9481-A7B5-492C-8F90-EA6C1C78A063}" destId="{8D6D303B-A891-43B2-A86F-A566C659539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nl-NL"/>
              <a:pPr/>
              <a:t>17-5-2015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nl-NL"/>
              <a:pPr/>
              <a:t>17-5-2015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60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/>
          <p:cNvGrpSpPr/>
          <p:nvPr/>
        </p:nvGrpSpPr>
        <p:grpSpPr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Vrije vorm 5"/>
            <p:cNvSpPr>
              <a:spLocks/>
            </p:cNvSpPr>
            <p:nvPr/>
          </p:nvSpPr>
          <p:spPr bwMode="auto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9" name="Vrije vorm 8"/>
            <p:cNvSpPr>
              <a:spLocks/>
            </p:cNvSpPr>
            <p:nvPr/>
          </p:nvSpPr>
          <p:spPr bwMode="auto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0" name="Vrije vorm 9"/>
            <p:cNvSpPr>
              <a:spLocks/>
            </p:cNvSpPr>
            <p:nvPr/>
          </p:nvSpPr>
          <p:spPr bwMode="auto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2" name="Vrije vorm 11"/>
            <p:cNvSpPr>
              <a:spLocks/>
            </p:cNvSpPr>
            <p:nvPr/>
          </p:nvSpPr>
          <p:spPr bwMode="auto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3" name="Vrije vorm 12"/>
            <p:cNvSpPr>
              <a:spLocks/>
            </p:cNvSpPr>
            <p:nvPr/>
          </p:nvSpPr>
          <p:spPr bwMode="auto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4" name="Vrije vorm 13"/>
            <p:cNvSpPr>
              <a:spLocks/>
            </p:cNvSpPr>
            <p:nvPr/>
          </p:nvSpPr>
          <p:spPr bwMode="auto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5" name="Vrije vorm 14"/>
            <p:cNvSpPr>
              <a:spLocks/>
            </p:cNvSpPr>
            <p:nvPr/>
          </p:nvSpPr>
          <p:spPr bwMode="auto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6" name="Vrije vorm 15"/>
            <p:cNvSpPr>
              <a:spLocks/>
            </p:cNvSpPr>
            <p:nvPr/>
          </p:nvSpPr>
          <p:spPr bwMode="auto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7" name="Vrije vorm 16"/>
            <p:cNvSpPr>
              <a:spLocks/>
            </p:cNvSpPr>
            <p:nvPr/>
          </p:nvSpPr>
          <p:spPr bwMode="auto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8" name="Vrije vorm 17"/>
            <p:cNvSpPr>
              <a:spLocks/>
            </p:cNvSpPr>
            <p:nvPr/>
          </p:nvSpPr>
          <p:spPr bwMode="auto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9" name="Vrije vorm 18"/>
            <p:cNvSpPr>
              <a:spLocks/>
            </p:cNvSpPr>
            <p:nvPr/>
          </p:nvSpPr>
          <p:spPr bwMode="auto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0" name="Vrije vorm 19"/>
            <p:cNvSpPr>
              <a:spLocks/>
            </p:cNvSpPr>
            <p:nvPr/>
          </p:nvSpPr>
          <p:spPr bwMode="auto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1" name="Vrije vorm 20"/>
            <p:cNvSpPr>
              <a:spLocks/>
            </p:cNvSpPr>
            <p:nvPr/>
          </p:nvSpPr>
          <p:spPr bwMode="auto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2" name="Vrije vorm 21"/>
            <p:cNvSpPr>
              <a:spLocks/>
            </p:cNvSpPr>
            <p:nvPr/>
          </p:nvSpPr>
          <p:spPr bwMode="auto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3" name="Vrije vorm 22"/>
            <p:cNvSpPr>
              <a:spLocks/>
            </p:cNvSpPr>
            <p:nvPr/>
          </p:nvSpPr>
          <p:spPr bwMode="auto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4" name="Vrije vorm 23"/>
            <p:cNvSpPr>
              <a:spLocks/>
            </p:cNvSpPr>
            <p:nvPr/>
          </p:nvSpPr>
          <p:spPr bwMode="auto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5" name="Vrije vorm 24"/>
            <p:cNvSpPr>
              <a:spLocks/>
            </p:cNvSpPr>
            <p:nvPr/>
          </p:nvSpPr>
          <p:spPr bwMode="auto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6" name="Vrije vorm 25"/>
            <p:cNvSpPr>
              <a:spLocks/>
            </p:cNvSpPr>
            <p:nvPr/>
          </p:nvSpPr>
          <p:spPr bwMode="auto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7" name="Vrije vorm 26"/>
            <p:cNvSpPr>
              <a:spLocks/>
            </p:cNvSpPr>
            <p:nvPr/>
          </p:nvSpPr>
          <p:spPr bwMode="auto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8" name="Vrije vorm 27"/>
            <p:cNvSpPr>
              <a:spLocks/>
            </p:cNvSpPr>
            <p:nvPr/>
          </p:nvSpPr>
          <p:spPr bwMode="auto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9" name="Vrije vorm 28"/>
            <p:cNvSpPr>
              <a:spLocks/>
            </p:cNvSpPr>
            <p:nvPr/>
          </p:nvSpPr>
          <p:spPr bwMode="auto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0" name="Vrije vorm 29"/>
            <p:cNvSpPr>
              <a:spLocks/>
            </p:cNvSpPr>
            <p:nvPr/>
          </p:nvSpPr>
          <p:spPr bwMode="auto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1" name="Vrije vorm 30"/>
            <p:cNvSpPr>
              <a:spLocks/>
            </p:cNvSpPr>
            <p:nvPr/>
          </p:nvSpPr>
          <p:spPr bwMode="auto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2" name="Vrije vorm 31"/>
            <p:cNvSpPr>
              <a:spLocks/>
            </p:cNvSpPr>
            <p:nvPr/>
          </p:nvSpPr>
          <p:spPr bwMode="auto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3" name="Vrije vorm 32"/>
            <p:cNvSpPr>
              <a:spLocks/>
            </p:cNvSpPr>
            <p:nvPr/>
          </p:nvSpPr>
          <p:spPr bwMode="auto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4" name="Vrije vorm 33"/>
            <p:cNvSpPr>
              <a:spLocks/>
            </p:cNvSpPr>
            <p:nvPr/>
          </p:nvSpPr>
          <p:spPr bwMode="auto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5" name="Vrije vorm 34"/>
            <p:cNvSpPr>
              <a:spLocks/>
            </p:cNvSpPr>
            <p:nvPr/>
          </p:nvSpPr>
          <p:spPr bwMode="auto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6" name="Vrije vorm 35"/>
            <p:cNvSpPr>
              <a:spLocks/>
            </p:cNvSpPr>
            <p:nvPr/>
          </p:nvSpPr>
          <p:spPr bwMode="auto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7" name="Vrije vorm 36"/>
            <p:cNvSpPr>
              <a:spLocks/>
            </p:cNvSpPr>
            <p:nvPr/>
          </p:nvSpPr>
          <p:spPr bwMode="auto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8" name="Vrije vorm 37"/>
            <p:cNvSpPr>
              <a:spLocks/>
            </p:cNvSpPr>
            <p:nvPr/>
          </p:nvSpPr>
          <p:spPr bwMode="auto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9" name="Vrije vorm 38"/>
            <p:cNvSpPr>
              <a:spLocks/>
            </p:cNvSpPr>
            <p:nvPr/>
          </p:nvSpPr>
          <p:spPr bwMode="auto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0" name="Vrije vorm 39"/>
            <p:cNvSpPr>
              <a:spLocks/>
            </p:cNvSpPr>
            <p:nvPr/>
          </p:nvSpPr>
          <p:spPr bwMode="auto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1" name="Vrije vorm 40"/>
            <p:cNvSpPr>
              <a:spLocks/>
            </p:cNvSpPr>
            <p:nvPr/>
          </p:nvSpPr>
          <p:spPr bwMode="auto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2" name="Vrije vorm 41"/>
            <p:cNvSpPr>
              <a:spLocks/>
            </p:cNvSpPr>
            <p:nvPr/>
          </p:nvSpPr>
          <p:spPr bwMode="auto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3" name="Vrije vorm 42"/>
            <p:cNvSpPr>
              <a:spLocks/>
            </p:cNvSpPr>
            <p:nvPr/>
          </p:nvSpPr>
          <p:spPr bwMode="auto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4" name="Vrije vorm 43"/>
            <p:cNvSpPr>
              <a:spLocks/>
            </p:cNvSpPr>
            <p:nvPr/>
          </p:nvSpPr>
          <p:spPr bwMode="auto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5" name="Vrije vorm 44"/>
            <p:cNvSpPr>
              <a:spLocks/>
            </p:cNvSpPr>
            <p:nvPr/>
          </p:nvSpPr>
          <p:spPr bwMode="auto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6" name="Vrije vorm 45"/>
            <p:cNvSpPr>
              <a:spLocks/>
            </p:cNvSpPr>
            <p:nvPr/>
          </p:nvSpPr>
          <p:spPr bwMode="auto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7" name="Vrije vorm 46"/>
            <p:cNvSpPr>
              <a:spLocks/>
            </p:cNvSpPr>
            <p:nvPr/>
          </p:nvSpPr>
          <p:spPr bwMode="auto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8" name="Vrije vorm 47"/>
            <p:cNvSpPr>
              <a:spLocks/>
            </p:cNvSpPr>
            <p:nvPr/>
          </p:nvSpPr>
          <p:spPr bwMode="auto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9" name="Vrije vorm 48"/>
            <p:cNvSpPr>
              <a:spLocks/>
            </p:cNvSpPr>
            <p:nvPr/>
          </p:nvSpPr>
          <p:spPr bwMode="auto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0" name="Vrije vorm 49"/>
            <p:cNvSpPr>
              <a:spLocks/>
            </p:cNvSpPr>
            <p:nvPr/>
          </p:nvSpPr>
          <p:spPr bwMode="auto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1" name="Vrije vorm 50"/>
            <p:cNvSpPr>
              <a:spLocks/>
            </p:cNvSpPr>
            <p:nvPr/>
          </p:nvSpPr>
          <p:spPr bwMode="auto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2" name="Vrije vorm 51"/>
            <p:cNvSpPr>
              <a:spLocks/>
            </p:cNvSpPr>
            <p:nvPr/>
          </p:nvSpPr>
          <p:spPr bwMode="auto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3" name="Vrije vorm 52"/>
            <p:cNvSpPr>
              <a:spLocks/>
            </p:cNvSpPr>
            <p:nvPr/>
          </p:nvSpPr>
          <p:spPr bwMode="auto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4" name="Vrije vorm 53"/>
            <p:cNvSpPr>
              <a:spLocks/>
            </p:cNvSpPr>
            <p:nvPr/>
          </p:nvSpPr>
          <p:spPr bwMode="auto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5" name="Vrije vorm 54"/>
            <p:cNvSpPr>
              <a:spLocks/>
            </p:cNvSpPr>
            <p:nvPr/>
          </p:nvSpPr>
          <p:spPr bwMode="auto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6" name="Vrije vorm 55"/>
            <p:cNvSpPr>
              <a:spLocks/>
            </p:cNvSpPr>
            <p:nvPr/>
          </p:nvSpPr>
          <p:spPr bwMode="auto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7" name="Vrije vorm 56"/>
            <p:cNvSpPr>
              <a:spLocks/>
            </p:cNvSpPr>
            <p:nvPr/>
          </p:nvSpPr>
          <p:spPr bwMode="auto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8" name="Vrije vorm 57"/>
            <p:cNvSpPr>
              <a:spLocks/>
            </p:cNvSpPr>
            <p:nvPr/>
          </p:nvSpPr>
          <p:spPr bwMode="auto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9" name="Vrije vorm 58"/>
            <p:cNvSpPr>
              <a:spLocks/>
            </p:cNvSpPr>
            <p:nvPr/>
          </p:nvSpPr>
          <p:spPr bwMode="auto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0" name="Vrije vorm 59"/>
            <p:cNvSpPr>
              <a:spLocks/>
            </p:cNvSpPr>
            <p:nvPr/>
          </p:nvSpPr>
          <p:spPr bwMode="auto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1" name="Vrije vorm 60"/>
            <p:cNvSpPr>
              <a:spLocks/>
            </p:cNvSpPr>
            <p:nvPr/>
          </p:nvSpPr>
          <p:spPr bwMode="auto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2" name="Vrije vorm 61"/>
            <p:cNvSpPr>
              <a:spLocks/>
            </p:cNvSpPr>
            <p:nvPr/>
          </p:nvSpPr>
          <p:spPr bwMode="auto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3" name="Vrije vorm 62"/>
            <p:cNvSpPr>
              <a:spLocks/>
            </p:cNvSpPr>
            <p:nvPr/>
          </p:nvSpPr>
          <p:spPr bwMode="auto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4" name="Vrije vorm 63"/>
            <p:cNvSpPr>
              <a:spLocks/>
            </p:cNvSpPr>
            <p:nvPr/>
          </p:nvSpPr>
          <p:spPr bwMode="auto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5" name="Vrije vorm 64"/>
            <p:cNvSpPr>
              <a:spLocks/>
            </p:cNvSpPr>
            <p:nvPr/>
          </p:nvSpPr>
          <p:spPr bwMode="auto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6" name="Vrije vorm 65"/>
            <p:cNvSpPr>
              <a:spLocks/>
            </p:cNvSpPr>
            <p:nvPr/>
          </p:nvSpPr>
          <p:spPr bwMode="auto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7" name="Vrije vorm 66"/>
            <p:cNvSpPr>
              <a:spLocks/>
            </p:cNvSpPr>
            <p:nvPr/>
          </p:nvSpPr>
          <p:spPr bwMode="auto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8" name="Vrije vorm 67"/>
            <p:cNvSpPr>
              <a:spLocks/>
            </p:cNvSpPr>
            <p:nvPr/>
          </p:nvSpPr>
          <p:spPr bwMode="auto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9" name="Vrije vorm 68"/>
            <p:cNvSpPr>
              <a:spLocks/>
            </p:cNvSpPr>
            <p:nvPr/>
          </p:nvSpPr>
          <p:spPr bwMode="auto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0" name="Vrije vorm 69"/>
            <p:cNvSpPr>
              <a:spLocks/>
            </p:cNvSpPr>
            <p:nvPr/>
          </p:nvSpPr>
          <p:spPr bwMode="auto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1" name="Vrije vorm 70"/>
            <p:cNvSpPr>
              <a:spLocks/>
            </p:cNvSpPr>
            <p:nvPr/>
          </p:nvSpPr>
          <p:spPr bwMode="auto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2" name="Vrije vorm 71"/>
            <p:cNvSpPr>
              <a:spLocks/>
            </p:cNvSpPr>
            <p:nvPr/>
          </p:nvSpPr>
          <p:spPr bwMode="auto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3" name="Vrije vorm 72"/>
            <p:cNvSpPr>
              <a:spLocks/>
            </p:cNvSpPr>
            <p:nvPr/>
          </p:nvSpPr>
          <p:spPr bwMode="auto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4" name="Vrije vorm 73"/>
            <p:cNvSpPr>
              <a:spLocks/>
            </p:cNvSpPr>
            <p:nvPr/>
          </p:nvSpPr>
          <p:spPr bwMode="auto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5" name="Vrije vorm 74"/>
            <p:cNvSpPr>
              <a:spLocks/>
            </p:cNvSpPr>
            <p:nvPr/>
          </p:nvSpPr>
          <p:spPr bwMode="auto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6" name="Vrije vorm 75"/>
            <p:cNvSpPr>
              <a:spLocks/>
            </p:cNvSpPr>
            <p:nvPr/>
          </p:nvSpPr>
          <p:spPr bwMode="auto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7" name="Vrije vorm 76"/>
            <p:cNvSpPr>
              <a:spLocks noEditPoints="1"/>
            </p:cNvSpPr>
            <p:nvPr/>
          </p:nvSpPr>
          <p:spPr bwMode="auto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noProof="0" dirty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 dirty="0" smtClean="0"/>
              <a:t>Klik om de modelstijlen te bewerken</a:t>
            </a:r>
          </a:p>
          <a:p>
            <a:pPr lvl="1"/>
            <a:r>
              <a:rPr lang="nl-NL" noProof="0" dirty="0" smtClean="0"/>
              <a:t>Tweede niveau</a:t>
            </a:r>
          </a:p>
          <a:p>
            <a:pPr lvl="2"/>
            <a:r>
              <a:rPr lang="nl-NL" noProof="0" dirty="0" smtClean="0"/>
              <a:t>Derde niveau</a:t>
            </a:r>
          </a:p>
          <a:p>
            <a:pPr lvl="3"/>
            <a:r>
              <a:rPr lang="nl-NL" noProof="0" dirty="0" smtClean="0"/>
              <a:t>Vierde niveau</a:t>
            </a:r>
          </a:p>
          <a:p>
            <a:pPr lvl="4"/>
            <a:r>
              <a:rPr lang="nl-NL" noProof="0" dirty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hbo5 - Informatica 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nl-NL" dirty="0" smtClean="0"/>
              <a:t>man-biodiversity.com</a:t>
            </a:r>
          </a:p>
        </p:txBody>
      </p:sp>
      <p:sp>
        <p:nvSpPr>
          <p:cNvPr id="4" name="5-puntige ster 3"/>
          <p:cNvSpPr/>
          <p:nvPr/>
        </p:nvSpPr>
        <p:spPr>
          <a:xfrm>
            <a:off x="11206980" y="2060848"/>
            <a:ext cx="288032" cy="288032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dal databank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1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via </a:t>
            </a:r>
            <a:r>
              <a:rPr lang="nl-NL" dirty="0" err="1" smtClean="0"/>
              <a:t>ajax</a:t>
            </a:r>
            <a:r>
              <a:rPr lang="nl-NL" dirty="0" smtClean="0"/>
              <a:t> naar de website voor users of </a:t>
            </a:r>
            <a:r>
              <a:rPr lang="nl-NL" dirty="0" err="1" smtClean="0"/>
              <a:t>admin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5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Bedankt voor uw aandacht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Indien er nog vragen zijn, kijken wij ernaar uit om deze te beantwoorden! </a:t>
            </a:r>
          </a:p>
        </p:txBody>
      </p:sp>
      <p:pic>
        <p:nvPicPr>
          <p:cNvPr id="5" name="Tijdelijke aanduiding voor afbeelding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4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0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sentatie_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268760"/>
            <a:ext cx="7721600" cy="43434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2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Inleiding - projectvoorstelling</a:t>
            </a:r>
          </a:p>
          <a:p>
            <a:r>
              <a:rPr lang="nl-NL" dirty="0" smtClean="0"/>
              <a:t>User Interface – </a:t>
            </a:r>
            <a:r>
              <a:rPr lang="nl-NL" dirty="0" err="1" smtClean="0"/>
              <a:t>webapplicatie</a:t>
            </a:r>
            <a:r>
              <a:rPr lang="nl-NL" dirty="0" smtClean="0"/>
              <a:t> voor administrators</a:t>
            </a:r>
          </a:p>
          <a:p>
            <a:r>
              <a:rPr lang="nl-NL" dirty="0" smtClean="0"/>
              <a:t>Front-end</a:t>
            </a:r>
          </a:p>
          <a:p>
            <a:r>
              <a:rPr lang="nl-NL" dirty="0" smtClean="0"/>
              <a:t>Client side 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smtClean="0"/>
              <a:t>Controllers &amp; services + server side 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smtClean="0"/>
              <a:t>DAL</a:t>
            </a:r>
          </a:p>
          <a:p>
            <a:r>
              <a:rPr lang="nl-NL" dirty="0" smtClean="0"/>
              <a:t>Database</a:t>
            </a:r>
          </a:p>
          <a:p>
            <a:r>
              <a:rPr lang="nl-NL" dirty="0" smtClean="0"/>
              <a:t>User interface – </a:t>
            </a:r>
            <a:r>
              <a:rPr lang="nl-NL" dirty="0" err="1" smtClean="0"/>
              <a:t>webapplicatie</a:t>
            </a:r>
            <a:r>
              <a:rPr lang="nl-NL" dirty="0" smtClean="0"/>
              <a:t> voor eindgebruikers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hield dit project in?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73" y="685800"/>
            <a:ext cx="5321879" cy="5486400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Een mobiele tentoonstelling over de fauna &amp; flora in Oman, voor kinderen tussen 8 en 12 jaar. De tentoonstelling was openbaar en vond plaats op verschillende universiteitscampussen.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58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598" cy="1325562"/>
          </a:xfrm>
        </p:spPr>
        <p:txBody>
          <a:bodyPr>
            <a:normAutofit/>
          </a:bodyPr>
          <a:lstStyle/>
          <a:p>
            <a:r>
              <a:rPr lang="nl-NL" sz="3600" dirty="0" smtClean="0"/>
              <a:t>Algemene flow van het project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Framework: AGILE / KANBAN</a:t>
            </a:r>
          </a:p>
          <a:p>
            <a:r>
              <a:rPr lang="nl-NL" dirty="0" smtClean="0"/>
              <a:t>1 sprint = 2 weken</a:t>
            </a:r>
          </a:p>
          <a:p>
            <a:r>
              <a:rPr lang="nl-NL" dirty="0" smtClean="0"/>
              <a:t>Begin: 8 febr. 2015</a:t>
            </a:r>
            <a:br>
              <a:rPr lang="nl-NL" dirty="0" smtClean="0"/>
            </a:br>
            <a:r>
              <a:rPr lang="nl-NL" dirty="0" smtClean="0"/>
              <a:t>Online: 8 maart 2015</a:t>
            </a:r>
            <a:br>
              <a:rPr lang="nl-NL" dirty="0" smtClean="0"/>
            </a:br>
            <a:r>
              <a:rPr lang="nl-NL" dirty="0" smtClean="0"/>
              <a:t>Laatste major change:</a:t>
            </a:r>
            <a:br>
              <a:rPr lang="nl-NL" dirty="0" smtClean="0"/>
            </a:br>
            <a:r>
              <a:rPr lang="nl-NL" dirty="0" smtClean="0"/>
              <a:t>15 maart 2015</a:t>
            </a:r>
            <a:br>
              <a:rPr lang="nl-NL" dirty="0" smtClean="0"/>
            </a:br>
            <a:r>
              <a:rPr lang="nl-NL" dirty="0" smtClean="0"/>
              <a:t> </a:t>
            </a:r>
            <a:endParaRPr lang="nl-NL" dirty="0"/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6012311"/>
              </p:ext>
            </p:extLst>
          </p:nvPr>
        </p:nvGraphicFramePr>
        <p:xfrm>
          <a:off x="6262688" y="1828800"/>
          <a:ext cx="470852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IJL-OMHOOG 3"/>
          <p:cNvSpPr/>
          <p:nvPr/>
        </p:nvSpPr>
        <p:spPr>
          <a:xfrm>
            <a:off x="9046740" y="2348880"/>
            <a:ext cx="576064" cy="1008112"/>
          </a:xfrm>
          <a:prstGeom prst="upArrow">
            <a:avLst>
              <a:gd name="adj1" fmla="val 41572"/>
              <a:gd name="adj2" fmla="val 135687"/>
            </a:avLst>
          </a:prstGeom>
          <a:solidFill>
            <a:srgbClr val="AFD9E5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032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905998" cy="1325562"/>
          </a:xfrm>
        </p:spPr>
        <p:txBody>
          <a:bodyPr>
            <a:normAutofit/>
          </a:bodyPr>
          <a:lstStyle/>
          <a:p>
            <a:r>
              <a:rPr lang="nl-NL" dirty="0" smtClean="0"/>
              <a:t>Gebruikte technologieën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2347467"/>
              </p:ext>
            </p:extLst>
          </p:nvPr>
        </p:nvGraphicFramePr>
        <p:xfrm>
          <a:off x="1233488" y="1828801"/>
          <a:ext cx="5869035" cy="49368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6345"/>
                <a:gridCol w="1956345"/>
                <a:gridCol w="1956345"/>
              </a:tblGrid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Webapps</a:t>
                      </a:r>
                      <a:r>
                        <a:rPr lang="nl-NL" noProof="0" dirty="0" smtClean="0"/>
                        <a:t>: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User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err="1" smtClean="0"/>
                        <a:t>Admin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JAVA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AJAX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jQuery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Bootstrap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Javascript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JDBC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API’s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Bootbox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615826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Chosen</a:t>
                      </a:r>
                      <a:r>
                        <a:rPr lang="nl-NL" noProof="0" dirty="0" smtClean="0"/>
                        <a:t> (</a:t>
                      </a:r>
                      <a:r>
                        <a:rPr lang="nl-NL" noProof="0" dirty="0" err="1" smtClean="0"/>
                        <a:t>jQuery</a:t>
                      </a:r>
                      <a:r>
                        <a:rPr lang="nl-NL" noProof="0" dirty="0" smtClean="0"/>
                        <a:t> </a:t>
                      </a:r>
                      <a:r>
                        <a:rPr lang="nl-NL" noProof="0" dirty="0" err="1" smtClean="0"/>
                        <a:t>plugin</a:t>
                      </a:r>
                      <a:r>
                        <a:rPr lang="nl-NL" noProof="0" dirty="0" smtClean="0"/>
                        <a:t>)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HTML &amp; CSS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7480091" y="1828800"/>
            <a:ext cx="4708734" cy="4343400"/>
          </a:xfrm>
        </p:spPr>
        <p:txBody>
          <a:bodyPr/>
          <a:lstStyle/>
          <a:p>
            <a:r>
              <a:rPr lang="nl-NL" dirty="0" err="1" smtClean="0"/>
              <a:t>Admin</a:t>
            </a:r>
            <a:r>
              <a:rPr lang="nl-NL" dirty="0" smtClean="0"/>
              <a:t> app. = content georiënteerd</a:t>
            </a:r>
          </a:p>
          <a:p>
            <a:r>
              <a:rPr lang="nl-NL" dirty="0" smtClean="0"/>
              <a:t>User app. = user </a:t>
            </a:r>
            <a:r>
              <a:rPr lang="nl-NL" dirty="0" err="1" smtClean="0"/>
              <a:t>experience</a:t>
            </a:r>
            <a:r>
              <a:rPr lang="nl-NL" dirty="0" smtClean="0"/>
              <a:t> georiënteerd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66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UI (geit verhaal)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21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- AJAX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5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controllers/services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7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_Africa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CD52D65-A69C-4D74-A2F0-CC082336F6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Wereldkaartserie, presentatie van Afrikaans continent (breedbeeld)</Template>
  <TotalTime>0</TotalTime>
  <Words>263</Words>
  <Application>Microsoft Office PowerPoint</Application>
  <PresentationFormat>Aangepast</PresentationFormat>
  <Paragraphs>79</Paragraphs>
  <Slides>12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Continental_Africa_16x9</vt:lpstr>
      <vt:lpstr>hbo5 - Informatica </vt:lpstr>
      <vt:lpstr>PowerPoint-presentatie</vt:lpstr>
      <vt:lpstr>Agenda</vt:lpstr>
      <vt:lpstr>Wat hield dit project in?</vt:lpstr>
      <vt:lpstr>Algemene flow van het project</vt:lpstr>
      <vt:lpstr>Gebruikte technologieën</vt:lpstr>
      <vt:lpstr>Film toevoegen – UI (geit verhaal)</vt:lpstr>
      <vt:lpstr>Film toevoegen - AJAX</vt:lpstr>
      <vt:lpstr>Film toevoegen – controllers/services</vt:lpstr>
      <vt:lpstr>Film toevoegen – dal databank</vt:lpstr>
      <vt:lpstr>Film toevoegen – via ajax naar de website voor users of admin</vt:lpstr>
      <vt:lpstr>Bedankt voor uw aandacht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Presentatie_Projectwerk</dc:title>
  <dc:creator/>
  <cp:keywords>bèta</cp:keywords>
  <cp:lastModifiedBy/>
  <cp:revision>1</cp:revision>
  <dcterms:created xsi:type="dcterms:W3CDTF">2015-05-17T12:13:21Z</dcterms:created>
  <dcterms:modified xsi:type="dcterms:W3CDTF">2015-05-17T17:31:24Z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TC028048569991</vt:lpwstr>
  </property>
</Properties>
</file>